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раздела сайта, посвященного миграционным вопросам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smtClean="0"/>
              <a:t>Колесникова Юлия </a:t>
            </a:r>
            <a:r>
              <a:rPr lang="ru-RU" i="1" dirty="0" err="1" smtClean="0"/>
              <a:t>Фаридовна</a:t>
            </a:r>
            <a:r>
              <a:rPr lang="ru-RU" i="1" dirty="0" smtClean="0"/>
              <a:t>, кандидат экономических наук, доцент кафедры социологии и управления ЛГПУ имени П.П. Семенова-Тян-Шанского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«Информационные справки »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68" t="3814"/>
          <a:stretch>
            <a:fillRect/>
          </a:stretch>
        </p:blipFill>
        <p:spPr bwMode="auto">
          <a:xfrm>
            <a:off x="755576" y="1772816"/>
            <a:ext cx="7839502" cy="4353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«Информационные справки »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68" t="3814"/>
          <a:stretch>
            <a:fillRect/>
          </a:stretch>
        </p:blipFill>
        <p:spPr bwMode="auto">
          <a:xfrm>
            <a:off x="755576" y="1772816"/>
            <a:ext cx="7839502" cy="4353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000" dirty="0" smtClean="0"/>
              <a:t>Интерфейс раздела сайта</a:t>
            </a:r>
            <a:br>
              <a:rPr lang="ru-RU" sz="3000" dirty="0" smtClean="0"/>
            </a:br>
            <a:r>
              <a:rPr lang="ru-RU" sz="3000" dirty="0" smtClean="0"/>
              <a:t>навигация </a:t>
            </a:r>
            <a:r>
              <a:rPr lang="ru-RU" sz="3000" dirty="0" smtClean="0"/>
              <a:t>«Работа для мигрантов»</a:t>
            </a:r>
            <a:endParaRPr lang="ru-RU" sz="30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68" t="3814"/>
          <a:stretch>
            <a:fillRect/>
          </a:stretch>
        </p:blipFill>
        <p:spPr bwMode="auto">
          <a:xfrm>
            <a:off x="827584" y="1124744"/>
            <a:ext cx="7839502" cy="4353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54452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клике на строку, происходит автоматическая загрузка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/>
              <a:t>Интерфейс раздела сайта</a:t>
            </a:r>
            <a:br>
              <a:rPr lang="ru-RU" sz="3000" dirty="0" smtClean="0"/>
            </a:br>
            <a:r>
              <a:rPr lang="ru-RU" sz="3000" dirty="0" smtClean="0"/>
              <a:t>навигация </a:t>
            </a:r>
            <a:r>
              <a:rPr lang="ru-RU" sz="3000" dirty="0" smtClean="0"/>
              <a:t>«Диаспоры в Липецкой области»</a:t>
            </a:r>
            <a:endParaRPr lang="ru-RU" sz="30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/>
              <a:t>Р</a:t>
            </a:r>
            <a:r>
              <a:rPr lang="ru-RU" sz="3000" dirty="0" smtClean="0"/>
              <a:t>аздел </a:t>
            </a:r>
            <a:r>
              <a:rPr lang="ru-RU" sz="3000" dirty="0" smtClean="0"/>
              <a:t>сайта, </a:t>
            </a:r>
            <a:r>
              <a:rPr lang="ru-RU" sz="3000" dirty="0" smtClean="0"/>
              <a:t>посвященный </a:t>
            </a:r>
            <a:r>
              <a:rPr lang="ru-RU" sz="3000" dirty="0" smtClean="0"/>
              <a:t>миграционным вопросам</a:t>
            </a:r>
            <a:endParaRPr lang="ru-RU" sz="3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814"/>
          <a:stretch>
            <a:fillRect/>
          </a:stretch>
        </p:blipFill>
        <p:spPr bwMode="auto">
          <a:xfrm>
            <a:off x="395536" y="1412776"/>
            <a:ext cx="8312336" cy="4641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/>
              <a:t>Интерфейс раздела сайта</a:t>
            </a:r>
            <a:br>
              <a:rPr lang="ru-RU" sz="3000" dirty="0" smtClean="0"/>
            </a:br>
            <a:r>
              <a:rPr lang="ru-RU" sz="3000" dirty="0" smtClean="0"/>
              <a:t>навигация «Инструкции для мигрантов»</a:t>
            </a:r>
            <a:endParaRPr lang="ru-RU" sz="3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814"/>
          <a:stretch>
            <a:fillRect/>
          </a:stretch>
        </p:blipFill>
        <p:spPr bwMode="auto">
          <a:xfrm>
            <a:off x="467544" y="1484784"/>
            <a:ext cx="8445426" cy="456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52934"/>
          </a:xfrm>
        </p:spPr>
        <p:txBody>
          <a:bodyPr>
            <a:normAutofit/>
          </a:bodyPr>
          <a:lstStyle/>
          <a:p>
            <a:r>
              <a:rPr lang="ru-RU" sz="3000" dirty="0" smtClean="0"/>
              <a:t>«Инструкции для мигрантов»</a:t>
            </a:r>
            <a:endParaRPr lang="ru-RU" sz="3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047" t="8587" r="24942" b="4422"/>
          <a:stretch>
            <a:fillRect/>
          </a:stretch>
        </p:blipFill>
        <p:spPr bwMode="auto">
          <a:xfrm>
            <a:off x="1475656" y="836712"/>
            <a:ext cx="6005365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/>
              <a:t>Интерфейс раздела сайта</a:t>
            </a:r>
            <a:br>
              <a:rPr lang="ru-RU" sz="3000" dirty="0" smtClean="0"/>
            </a:br>
            <a:r>
              <a:rPr lang="ru-RU" sz="3000" dirty="0" smtClean="0"/>
              <a:t>навигация </a:t>
            </a:r>
            <a:r>
              <a:rPr lang="ru-RU" sz="3000" dirty="0" smtClean="0"/>
              <a:t>«Миграционное законодательство»</a:t>
            </a:r>
            <a:endParaRPr lang="ru-RU" sz="3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152" t="10178" r="26732" b="5499"/>
          <a:stretch>
            <a:fillRect/>
          </a:stretch>
        </p:blipFill>
        <p:spPr bwMode="auto">
          <a:xfrm>
            <a:off x="1763688" y="1268760"/>
            <a:ext cx="5657383" cy="535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«Миграционное законодательство»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475" t="3182"/>
          <a:stretch>
            <a:fillRect/>
          </a:stretch>
        </p:blipFill>
        <p:spPr bwMode="auto">
          <a:xfrm>
            <a:off x="251520" y="1196752"/>
            <a:ext cx="8570251" cy="488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/>
              <a:t>Интерфейс раздела сайта</a:t>
            </a:r>
            <a:br>
              <a:rPr lang="ru-RU" sz="3000" dirty="0" smtClean="0"/>
            </a:br>
            <a:r>
              <a:rPr lang="ru-RU" sz="3000" dirty="0" smtClean="0"/>
              <a:t>навигация </a:t>
            </a:r>
            <a:r>
              <a:rPr lang="ru-RU" sz="3000" dirty="0" smtClean="0"/>
              <a:t>«Бланки документов»</a:t>
            </a:r>
            <a:endParaRPr lang="ru-RU" sz="3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047" t="5405" r="20467" b="726"/>
          <a:stretch>
            <a:fillRect/>
          </a:stretch>
        </p:blipFill>
        <p:spPr bwMode="auto">
          <a:xfrm>
            <a:off x="1878413" y="1268760"/>
            <a:ext cx="5599537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000" dirty="0" smtClean="0"/>
              <a:t>«Бланки документов</a:t>
            </a:r>
            <a:r>
              <a:rPr lang="ru-RU" sz="3000" dirty="0" smtClean="0"/>
              <a:t>»</a:t>
            </a:r>
            <a:br>
              <a:rPr lang="ru-RU" sz="3000" dirty="0" smtClean="0"/>
            </a:br>
            <a:r>
              <a:rPr lang="ru-RU" sz="3000" dirty="0" smtClean="0"/>
              <a:t>при клике на строку, происходит автоматическая загрузка</a:t>
            </a:r>
            <a:endParaRPr lang="ru-RU" sz="30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000" dirty="0" smtClean="0"/>
              <a:t>Интерфейс раздела сайта</a:t>
            </a:r>
            <a:br>
              <a:rPr lang="ru-RU" sz="3000" dirty="0" smtClean="0"/>
            </a:br>
            <a:r>
              <a:rPr lang="ru-RU" sz="3000" dirty="0" smtClean="0"/>
              <a:t>навигация </a:t>
            </a:r>
            <a:r>
              <a:rPr lang="ru-RU" sz="3000" dirty="0" smtClean="0"/>
              <a:t>«Информационные справки »</a:t>
            </a:r>
            <a:endParaRPr lang="ru-RU" sz="30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63" t="3814"/>
          <a:stretch>
            <a:fillRect/>
          </a:stretch>
        </p:blipFill>
        <p:spPr bwMode="auto">
          <a:xfrm>
            <a:off x="611560" y="1412776"/>
            <a:ext cx="8281417" cy="4641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раздела сайта, посвященного миграционным вопросам </vt:lpstr>
      <vt:lpstr>Раздел сайта, посвященный миграционным вопросам</vt:lpstr>
      <vt:lpstr>Интерфейс раздела сайта навигация «Инструкции для мигрантов»</vt:lpstr>
      <vt:lpstr>«Инструкции для мигрантов»</vt:lpstr>
      <vt:lpstr>Интерфейс раздела сайта навигация «Миграционное законодательство»</vt:lpstr>
      <vt:lpstr>«Миграционное законодательство»</vt:lpstr>
      <vt:lpstr>Интерфейс раздела сайта навигация «Бланки документов»</vt:lpstr>
      <vt:lpstr>«Бланки документов» при клике на строку, происходит автоматическая загрузка</vt:lpstr>
      <vt:lpstr>Интерфейс раздела сайта навигация «Информационные справки »</vt:lpstr>
      <vt:lpstr>«Информационные справки »</vt:lpstr>
      <vt:lpstr>«Информационные справки »</vt:lpstr>
      <vt:lpstr>Интерфейс раздела сайта навигация «Работа для мигрантов»</vt:lpstr>
      <vt:lpstr>Интерфейс раздела сайта навигация «Диаспоры в Липецкой области»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раздела сайта, посвященного миграционным вопросам </dc:title>
  <dc:creator>User</dc:creator>
  <cp:lastModifiedBy>User</cp:lastModifiedBy>
  <cp:revision>1</cp:revision>
  <dcterms:created xsi:type="dcterms:W3CDTF">2021-12-09T20:44:25Z</dcterms:created>
  <dcterms:modified xsi:type="dcterms:W3CDTF">2021-12-09T21:18:17Z</dcterms:modified>
</cp:coreProperties>
</file>